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38" y="1021573"/>
            <a:ext cx="7353915" cy="480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Corso di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ARTE LITURGICA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b="1" dirty="0" smtClean="0"/>
          </a:p>
          <a:p>
            <a:r>
              <a:rPr lang="it-IT" b="1" dirty="0" smtClean="0"/>
              <a:t>I </a:t>
            </a:r>
            <a:r>
              <a:rPr lang="it-IT" b="1" dirty="0" smtClean="0"/>
              <a:t>RELIQUIARI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564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6942" y="142065"/>
            <a:ext cx="10353761" cy="1326321"/>
          </a:xfrm>
        </p:spPr>
        <p:txBody>
          <a:bodyPr/>
          <a:lstStyle/>
          <a:p>
            <a:r>
              <a:rPr lang="it-IT" dirty="0" smtClean="0"/>
              <a:t>Giudizio universale - </a:t>
            </a:r>
            <a:r>
              <a:rPr lang="it-IT" dirty="0" err="1" smtClean="0"/>
              <a:t>conques</a:t>
            </a:r>
            <a:endParaRPr lang="it-IT" dirty="0"/>
          </a:p>
        </p:txBody>
      </p:sp>
      <p:pic>
        <p:nvPicPr>
          <p:cNvPr id="3074" name="Picture 2" descr="https://nicolettadematthaeis.files.wordpress.com/2018/11/tympan-ensemble.jpg?w=529&amp;h=2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18" y="1324011"/>
            <a:ext cx="8747407" cy="45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76103" y="5238206"/>
            <a:ext cx="91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 smtClean="0">
              <a:solidFill>
                <a:srgbClr val="FFFF00"/>
              </a:solidFill>
            </a:endParaRPr>
          </a:p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La chiesa di Conques è famosa per il bellissimo timpano del giudizio universale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Svolta del secolo XIII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I 4 tipi elencati erano quelli più conosciuti fino al secolo XIII. Poi a partire da questo momento i fedeli vogliono vedere le reliquie e così inizia a diffondersi il reliquiario a forma di ostensorio. Più tardi, da </a:t>
            </a:r>
            <a:r>
              <a:rPr lang="it-IT" sz="2800" dirty="0" err="1" smtClean="0"/>
              <a:t>queata</a:t>
            </a:r>
            <a:r>
              <a:rPr lang="it-IT" sz="2800" dirty="0" smtClean="0"/>
              <a:t> forma di reliquiario si arriva all’ostensorio per l’Eucaristia che viene ad essere come una super – reliquia. È interessante notare che dal reliquiario a forma di ostensorio si arriva all’ostensorio eucaristico.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313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Reliquiario a ostensorio</a:t>
            </a:r>
            <a:endParaRPr lang="it-IT" dirty="0"/>
          </a:p>
        </p:txBody>
      </p:sp>
      <p:pic>
        <p:nvPicPr>
          <p:cNvPr id="4098" name="Picture 2" descr="Bott. italiana sec. XVIII, Reliquiario a ostensorio di San Francesco di  Paola - 44151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090" y="2056312"/>
            <a:ext cx="2469974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67097" y="1815737"/>
            <a:ext cx="6609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/>
          </a:p>
          <a:p>
            <a:endParaRPr lang="it-IT" sz="4000" dirty="0"/>
          </a:p>
          <a:p>
            <a:r>
              <a:rPr lang="it-IT" sz="4000" dirty="0" smtClean="0"/>
              <a:t>Questo reliquiario a ostensorio di san Francesco di Paola è del secolo XVIII.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183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/>
              <a:t>Area lombarda</a:t>
            </a:r>
            <a:endParaRPr lang="it-IT" dirty="0"/>
          </a:p>
        </p:txBody>
      </p:sp>
      <p:pic>
        <p:nvPicPr>
          <p:cNvPr id="5122" name="Picture 2" descr="Ambito lombardo sec. XX, Reliquiario a ostensorio di S. Carlo Borrom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1441327"/>
            <a:ext cx="3513909" cy="52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54434" y="2325189"/>
            <a:ext cx="6453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 smtClean="0"/>
          </a:p>
          <a:p>
            <a:r>
              <a:rPr lang="it-IT" sz="4800" dirty="0" smtClean="0"/>
              <a:t>Reliquiario di san Carlo Borromeo, </a:t>
            </a:r>
          </a:p>
          <a:p>
            <a:r>
              <a:rPr lang="it-IT" sz="4800" dirty="0" smtClean="0"/>
              <a:t>secolo XX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0554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Sacre custodie di santità. Reliquiari ad ostensorio tra XVII e XIX secolo  in Diocesi di Imola - exibart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6" y="2186694"/>
            <a:ext cx="2612571" cy="45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13795" y="2220686"/>
            <a:ext cx="6309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 smtClean="0"/>
          </a:p>
          <a:p>
            <a:r>
              <a:rPr lang="it-IT" sz="4800" dirty="0" smtClean="0"/>
              <a:t>Reliquiario a ostensorio del secolo XVII, diocesi di Imola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9075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137" y="326571"/>
            <a:ext cx="10998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In sintesi possiamo dire che abbiamo quattro periodi nello sviluppo della venerazione delle reliquie e dei reliquiari</a:t>
            </a:r>
            <a:r>
              <a:rPr lang="it-IT" sz="2400" dirty="0" smtClean="0"/>
              <a:t>:</a:t>
            </a:r>
          </a:p>
          <a:p>
            <a:endParaRPr lang="it-IT" sz="3600" dirty="0"/>
          </a:p>
          <a:p>
            <a:r>
              <a:rPr lang="it-IT" sz="3600" dirty="0"/>
              <a:t>1) Fino a Costantino</a:t>
            </a:r>
          </a:p>
          <a:p>
            <a:r>
              <a:rPr lang="it-IT" sz="3600" dirty="0"/>
              <a:t>2) fino al secolo XIII</a:t>
            </a:r>
          </a:p>
          <a:p>
            <a:r>
              <a:rPr lang="it-IT" sz="3600" dirty="0"/>
              <a:t>3) Dal secolo XIII a Trento (periodo di ostentazione delle reliquie)</a:t>
            </a:r>
          </a:p>
          <a:p>
            <a:r>
              <a:rPr lang="it-IT" sz="3600" dirty="0"/>
              <a:t>4) Dopo Trento, nel barocco</a:t>
            </a:r>
          </a:p>
          <a:p>
            <a:endParaRPr lang="it-IT" sz="2400" dirty="0" smtClean="0"/>
          </a:p>
          <a:p>
            <a:r>
              <a:rPr lang="it-IT" sz="2400" dirty="0" smtClean="0"/>
              <a:t>Però </a:t>
            </a:r>
            <a:r>
              <a:rPr lang="it-IT" sz="2400" dirty="0"/>
              <a:t>bisogna sempre ricordare che in questo ultimo periodo si tratta di una realtà non più </a:t>
            </a:r>
            <a:r>
              <a:rPr lang="it-IT" sz="2400" dirty="0" smtClean="0"/>
              <a:t>vissuta come nel medioevo ma inserita in qualche modo nella devozione a motivo del concilio tridentino.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27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845" y="822960"/>
            <a:ext cx="9718765" cy="479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reliquiario a forma di cassa che si trova nella cattedrale di Colonia conserva le ossa dei re Magi. </a:t>
            </a:r>
            <a:endParaRPr lang="it-IT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Consegnate all’arcivescovo </a:t>
            </a:r>
            <a:r>
              <a:rPr lang="it-IT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Rainald</a:t>
            </a: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Colonia nel 1164.</a:t>
            </a:r>
            <a:endParaRPr lang="it-IT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it-IT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Queste </a:t>
            </a: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ossa furono rubate da Federico Barbarossa alla Cattedrale di Milano e più tardi, nel 1220, si costruì quella cassa che si trova davanti all’altare principale del duomo di Colonia.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Duomo di Colonia - Tripand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5" y="47122"/>
            <a:ext cx="8046720" cy="66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373291" y="222069"/>
            <a:ext cx="3526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Reliquiario contenente le ossa dei Re Magi, Duomo di Colonia. Interessante notare che le stoffe che avvolgono le ossa sono del secolo I.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715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VENNA. I TRE MAGI. | MOSAICO DELLA BASILICA DI SANT&amp;#39; APOLL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9" y="143691"/>
            <a:ext cx="9753600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7566" y="143691"/>
            <a:ext cx="1946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S.Apollinare</a:t>
            </a:r>
            <a:r>
              <a:rPr lang="it-IT" sz="2400" dirty="0" smtClean="0"/>
              <a:t> Nuovo, Ravenna.</a:t>
            </a:r>
          </a:p>
          <a:p>
            <a:r>
              <a:rPr lang="it-IT" sz="2400" dirty="0" err="1" smtClean="0"/>
              <a:t>Particoare</a:t>
            </a:r>
            <a:r>
              <a:rPr lang="it-IT" sz="2400" dirty="0" smtClean="0"/>
              <a:t> di un mosaico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4354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7/77/Sacra_culla_SM_Maggiore.jpg/220px-Sacra_culla_SM_Maggi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7" y="618278"/>
            <a:ext cx="4732335" cy="57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04411" y="666206"/>
            <a:ext cx="542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La </a:t>
            </a:r>
            <a:r>
              <a:rPr lang="it-IT" sz="3600" dirty="0" err="1" smtClean="0"/>
              <a:t>Sactra</a:t>
            </a:r>
            <a:r>
              <a:rPr lang="it-IT" sz="3600" dirty="0" smtClean="0"/>
              <a:t> culla di Gesù bambino, Santa Maria Maggiore, Roma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9041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reliquiario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200" dirty="0" smtClean="0">
                <a:effectLst/>
              </a:rPr>
              <a:t>«Questa </a:t>
            </a:r>
            <a:r>
              <a:rPr lang="it-IT" sz="3200" dirty="0">
                <a:effectLst/>
              </a:rPr>
              <a:t>suppellettile sacra costituisce una delle cose più importanti dell’arte sacra medioevale. Anche se più tardi il Concilio di Trento ha voluto ripristinare il valore delle reliquie, tuttavia è stata una cosa comandata ma non vissuta dal popolo come nel </a:t>
            </a:r>
            <a:r>
              <a:rPr lang="it-IT" sz="3200" dirty="0" smtClean="0">
                <a:effectLst/>
              </a:rPr>
              <a:t>medioevo» </a:t>
            </a:r>
          </a:p>
          <a:p>
            <a:pPr marL="0" indent="0">
              <a:buNone/>
            </a:pPr>
            <a:r>
              <a:rPr lang="it-IT" sz="3200" dirty="0" smtClean="0">
                <a:effectLst/>
              </a:rPr>
              <a:t>(E. Casella, </a:t>
            </a:r>
            <a:r>
              <a:rPr lang="it-IT" sz="3200" i="1" dirty="0" smtClean="0">
                <a:effectLst/>
              </a:rPr>
              <a:t>Gesti e segni nella liturgia</a:t>
            </a:r>
            <a:r>
              <a:rPr lang="it-IT" sz="3200" dirty="0" smtClean="0">
                <a:effectLst/>
              </a:rPr>
              <a:t>, Rieti, 2021, pag. 66)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865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lsassonellostagno.files.wordpress.com/2018/10/san-clemente-roma.jpg?w=600&amp;h=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7" y="133123"/>
            <a:ext cx="5334998" cy="67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8823" y="195943"/>
            <a:ext cx="58260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Stauroteca dove si conserva un frammento del legno della Croce,  l’albero della vita. Mosaico di san Clemente, 1118 circa. La croce è piantata sulla risurrezione significata dall’acanto.</a:t>
            </a:r>
          </a:p>
          <a:p>
            <a:r>
              <a:rPr lang="it-IT" sz="3600" dirty="0" smtClean="0"/>
              <a:t>Il pavimento cosmatesco è una proiezione della forma </a:t>
            </a:r>
            <a:r>
              <a:rPr lang="it-IT" sz="3600" smtClean="0"/>
              <a:t>della croce.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66424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Importanza delle reliquie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effectLst/>
              </a:rPr>
              <a:t>Oggi siamo molto lontani dalla mentalità del </a:t>
            </a:r>
            <a:r>
              <a:rPr lang="it-IT" sz="2400" dirty="0" smtClean="0">
                <a:effectLst/>
              </a:rPr>
              <a:t>medioevo perché nel cristianesimo è subentrato il razionalismo, il quale nega, anche se non esplicitamente ma in pratica, i dogmi in genere e quello dell’incarnazione in particolare. Per </a:t>
            </a:r>
            <a:r>
              <a:rPr lang="it-IT" sz="2400" dirty="0">
                <a:effectLst/>
              </a:rPr>
              <a:t>noi le reliquie hanno perso gran parte del loro valore. In una lettera della comunità di Smirne del II secolo si racconta come i cristiani presero i resti del corpo di san Policarpo dopo il suo martirio e si dice che per loro questi resti erano «più preziosi dell’oro e di pietre preziose».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929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Incarnazione e risurrezione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Questa testimonianza riflette la fede nella risurrezione e nell’incarnazione. Infatti Dio si è incarnato per la risurrezione della carne, cioè perché noi, risorti, anche nella carne possiamo godere con tutti i sensi della visione beatifica. L’Eucaristia, attraverso la transustanziazione, rende divina la materia.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965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Materia divinizzata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effectLst/>
              </a:rPr>
              <a:t>Così ci sono due movimenti diversi. Per </a:t>
            </a:r>
            <a:r>
              <a:rPr lang="it-IT" sz="2800" dirty="0">
                <a:effectLst/>
              </a:rPr>
              <a:t>l’incarnazione Dio scende </a:t>
            </a:r>
            <a:r>
              <a:rPr lang="it-IT" sz="2800" dirty="0" smtClean="0">
                <a:effectLst/>
              </a:rPr>
              <a:t>all’uomo </a:t>
            </a:r>
            <a:r>
              <a:rPr lang="it-IT" sz="2800" dirty="0">
                <a:effectLst/>
              </a:rPr>
              <a:t>e per l’Eucaristia </a:t>
            </a:r>
            <a:r>
              <a:rPr lang="it-IT" sz="2800" dirty="0" smtClean="0">
                <a:effectLst/>
              </a:rPr>
              <a:t>l’uomo </a:t>
            </a:r>
            <a:r>
              <a:rPr lang="it-IT" sz="2800" dirty="0">
                <a:effectLst/>
              </a:rPr>
              <a:t>sale verso Dio perché </a:t>
            </a:r>
            <a:r>
              <a:rPr lang="it-IT" sz="2800" dirty="0" smtClean="0">
                <a:effectLst/>
              </a:rPr>
              <a:t>divinizzato </a:t>
            </a:r>
            <a:r>
              <a:rPr lang="it-IT" sz="2800" dirty="0">
                <a:effectLst/>
              </a:rPr>
              <a:t>nella sua materia. Se questo si accetta veramente con fede, allora abbiamo il fondamento per la venerazione delle reliquie, le quali non sono altro che materia divinizzata e quindi nella reliquia si vede la presenza divina.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765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Reliquie del signore e della vergine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effectLst/>
              </a:rPr>
              <a:t>Così come furono venerate le reliquie dei santi, poi incominciò a prendere importanza la venerazione di certi elementi in rapporto con la Vergine (il suo velo, l’anello, ecc.) e con il Signore (la corona di spine, il legno della croce, ecc.). La più importante e anche discussa di queste reliquie è la Santa Sindone di Torino, la quale ha avuto un grande influsso nell’arte liturgica.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130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Cosa siete andati a vedere? - Sulla strada di Emmau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9" y="2072096"/>
            <a:ext cx="2571750" cy="3429000"/>
          </a:xfrm>
        </p:spPr>
      </p:pic>
      <p:sp>
        <p:nvSpPr>
          <p:cNvPr id="5" name="CasellaDiTesto 4"/>
          <p:cNvSpPr txBox="1"/>
          <p:nvPr/>
        </p:nvSpPr>
        <p:spPr>
          <a:xfrm>
            <a:off x="12734335" y="6121843"/>
            <a:ext cx="4245429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862458" y="5172892"/>
            <a:ext cx="4220269" cy="585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6" name="Picture 2" descr="La Sacra Sindone Di Torino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212924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pensiero cristiano: Il Cristo di Rublev e il Pantocratore del Sinai  (Contributi 56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53" y="1265272"/>
            <a:ext cx="4038600" cy="55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vari tipi di reliquiario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Per quanto riguarda i reliquiari dei santi ci sono diversi tipi a seconda della forma:</a:t>
            </a:r>
          </a:p>
          <a:p>
            <a:pPr marL="457200" indent="-457200">
              <a:buAutoNum type="arabicPeriod"/>
            </a:pPr>
            <a:r>
              <a:rPr lang="it-IT" dirty="0" smtClean="0"/>
              <a:t>«a borsa»: proviene come forma dagli ossari della Palestina, che sono piccole casse dove si raccoglievano le ossa dei martiri;</a:t>
            </a:r>
          </a:p>
          <a:p>
            <a:pPr marL="457200" indent="-457200">
              <a:buAutoNum type="arabicPeriod"/>
            </a:pPr>
            <a:r>
              <a:rPr lang="it-IT" dirty="0" smtClean="0"/>
              <a:t>A forma di scultura di tutta la persona, come nel caso della famosa Fides di Conques;</a:t>
            </a:r>
          </a:p>
          <a:p>
            <a:pPr marL="457200" indent="-457200">
              <a:buAutoNum type="arabicPeriod"/>
            </a:pPr>
            <a:r>
              <a:rPr lang="it-IT" dirty="0" smtClean="0"/>
              <a:t>A forma di busto, che in genere include resti del cranio del santo;</a:t>
            </a:r>
          </a:p>
          <a:p>
            <a:pPr marL="457200" indent="-457200">
              <a:buAutoNum type="arabicPeriod"/>
            </a:pPr>
            <a:r>
              <a:rPr lang="it-IT" dirty="0" smtClean="0"/>
              <a:t>A forma di chiesa, sia di tipo basilicale o a cupola centrale, cercando di </a:t>
            </a:r>
            <a:r>
              <a:rPr lang="it-IT" dirty="0" err="1" smtClean="0"/>
              <a:t>sottolinmeare</a:t>
            </a:r>
            <a:r>
              <a:rPr lang="it-IT" dirty="0" smtClean="0"/>
              <a:t> il santo inserito nella chiesa.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Reliquiario di santa fede</a:t>
            </a:r>
            <a:endParaRPr lang="it-IT" dirty="0"/>
          </a:p>
        </p:txBody>
      </p:sp>
      <p:pic>
        <p:nvPicPr>
          <p:cNvPr id="2050" name="Picture 2" descr="https://nicolettadematthaeis.files.wordpress.com/2018/11/sainte-foy-assisa-sul-trono.jpg?w=5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4" y="1583949"/>
            <a:ext cx="2965725" cy="48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775165" y="1593670"/>
            <a:ext cx="77593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Si </a:t>
            </a:r>
            <a:r>
              <a:rPr lang="it-IT" sz="2400" dirty="0"/>
              <a:t>trova nella chiesa abbaziale di Conques in Francia </a:t>
            </a:r>
            <a:r>
              <a:rPr lang="it-IT" sz="2400" dirty="0" smtClean="0"/>
              <a:t>sull’itinerario </a:t>
            </a:r>
            <a:r>
              <a:rPr lang="it-IT" sz="2400" dirty="0"/>
              <a:t>del cammino di Santiago</a:t>
            </a:r>
            <a:r>
              <a:rPr lang="it-IT" sz="2400" dirty="0" smtClean="0"/>
              <a:t>. È alto circa 1 metro ed è databile tra 975 – 980. La testa è un pezzo che apparteneva ad un’altra scultura d’oro di un imperatore. Nelle mani porta una piccola cannula probabilmente per mettere dei fiori.</a:t>
            </a:r>
          </a:p>
          <a:p>
            <a:r>
              <a:rPr lang="it-IT" sz="2400" dirty="0" smtClean="0"/>
              <a:t>Fede </a:t>
            </a:r>
            <a:r>
              <a:rPr lang="it-IT" sz="2400" dirty="0"/>
              <a:t>era una martire di appena 13 anni martirizzata nel 303 prima su una graticola e poi decapitata perché non voleva adorare </a:t>
            </a:r>
            <a:r>
              <a:rPr lang="it-IT" sz="2400" dirty="0" smtClean="0"/>
              <a:t>gli </a:t>
            </a:r>
            <a:r>
              <a:rPr lang="it-IT" sz="2400" dirty="0" err="1"/>
              <a:t>dèi</a:t>
            </a:r>
            <a:r>
              <a:rPr lang="it-IT" sz="2400" dirty="0"/>
              <a:t> pagani</a:t>
            </a:r>
            <a:r>
              <a:rPr lang="it-IT" sz="2400" dirty="0" smtClean="0"/>
              <a:t>.</a:t>
            </a:r>
            <a:r>
              <a:rPr lang="it-IT" sz="2400" dirty="0"/>
              <a:t> </a:t>
            </a:r>
            <a:endParaRPr lang="it-IT" sz="2400" dirty="0" smtClean="0"/>
          </a:p>
          <a:p>
            <a:r>
              <a:rPr lang="it-IT" sz="2400" dirty="0"/>
              <a:t>C</a:t>
            </a:r>
            <a:r>
              <a:rPr lang="it-IT" sz="2400" dirty="0" smtClean="0"/>
              <a:t>hi </a:t>
            </a:r>
            <a:r>
              <a:rPr lang="it-IT" sz="2400" dirty="0"/>
              <a:t>lo vede per la prima volta tutto pensa meno che sia </a:t>
            </a:r>
            <a:r>
              <a:rPr lang="it-IT" sz="2400" dirty="0" smtClean="0"/>
              <a:t>un reliquiario</a:t>
            </a:r>
            <a:r>
              <a:rPr lang="it-IT" sz="2400" dirty="0"/>
              <a:t> che contiene una reliquia di una santa martire di 13 anni… Ricorda di più un idolo pagano, e le fattezze non sono molto </a:t>
            </a:r>
            <a:r>
              <a:rPr lang="it-IT" sz="2400" dirty="0" smtClean="0"/>
              <a:t>giovanili.</a:t>
            </a:r>
          </a:p>
        </p:txBody>
      </p:sp>
    </p:spTree>
    <p:extLst>
      <p:ext uri="{BB962C8B-B14F-4D97-AF65-F5344CB8AC3E}">
        <p14:creationId xmlns:p14="http://schemas.microsoft.com/office/powerpoint/2010/main" val="6316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242395EE830D4EAC98F430880E64E2" ma:contentTypeVersion="2" ma:contentTypeDescription="Creare un nuovo documento." ma:contentTypeScope="" ma:versionID="66bece47d27ebc6875bf5d57fba477ca">
  <xsd:schema xmlns:xsd="http://www.w3.org/2001/XMLSchema" xmlns:xs="http://www.w3.org/2001/XMLSchema" xmlns:p="http://schemas.microsoft.com/office/2006/metadata/properties" xmlns:ns2="c9e2d579-93b9-4a60-9378-6434392e1fc5" targetNamespace="http://schemas.microsoft.com/office/2006/metadata/properties" ma:root="true" ma:fieldsID="05ee1af4317fc5c694d778e9c2fbff34" ns2:_="">
    <xsd:import namespace="c9e2d579-93b9-4a60-9378-6434392e1f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2d579-93b9-4a60-9378-6434392e1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91A097-2AEE-4E02-AEA1-DBA8E43139E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9e2d579-93b9-4a60-9378-6434392e1f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7B4290-4D0B-499A-A96D-988DCB48F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2d579-93b9-4a60-9378-6434392e1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B8B64-48CB-4125-BD47-49BEF89E34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1409</TotalTime>
  <Words>934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Times New Roman</vt:lpstr>
      <vt:lpstr>Damask</vt:lpstr>
      <vt:lpstr>Corso di  ARTE LITURGICA</vt:lpstr>
      <vt:lpstr>Il reliquiario</vt:lpstr>
      <vt:lpstr>Importanza delle reliquie</vt:lpstr>
      <vt:lpstr>Incarnazione e risurrezione</vt:lpstr>
      <vt:lpstr>Materia divinizzata</vt:lpstr>
      <vt:lpstr>Reliquie del signore e della vergine</vt:lpstr>
      <vt:lpstr>Presentazione standard di PowerPoint</vt:lpstr>
      <vt:lpstr>I vari tipi di reliquiario</vt:lpstr>
      <vt:lpstr>Reliquiario di santa fede</vt:lpstr>
      <vt:lpstr>Giudizio universale - conques</vt:lpstr>
      <vt:lpstr>Svolta del secolo XIII</vt:lpstr>
      <vt:lpstr>Reliquiario a ostensorio</vt:lpstr>
      <vt:lpstr>Area lombarda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patrologia I</dc:title>
  <dc:creator>Fra Juri Leoni</dc:creator>
  <cp:lastModifiedBy>User</cp:lastModifiedBy>
  <cp:revision>131</cp:revision>
  <cp:lastPrinted>2019-10-11T06:34:14Z</cp:lastPrinted>
  <dcterms:created xsi:type="dcterms:W3CDTF">2017-09-12T09:23:25Z</dcterms:created>
  <dcterms:modified xsi:type="dcterms:W3CDTF">2022-02-25T21:00:38Z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0x0101001D242395EE830D4EAC98F430880E64E2</vt:lpwstr>
  </property>
</Properties>
</file>